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E9EF6-6A44-D59A-1809-BC4F40C033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898E06-A2BA-E9A8-14A7-01E50CFFEC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29714-471F-8419-76E4-E360E86D1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C4798C-EAD1-7705-20DD-4AAFEE442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6E9EF-B2B2-32DC-5D23-F71968CE4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37196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C3701-C857-256B-C6C4-61ED78A0D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FDA308-2F77-A537-623B-8A0A3DBAFF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078DC-BAA5-C92E-6BFA-EEE93901D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665EB-8D7A-7FF4-C583-9ED485A38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EEC715-78FE-C3E1-C1F4-3BAFFD6F0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72469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296BE5-F7F8-CBB0-E374-EA06528818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CC4F30-9B7C-D9F9-0972-8EFBF9079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1F088-3D56-E20F-4F81-ED38ED84C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D14914-C6BA-B10B-3646-FEB0212D4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35898-F793-FF7E-0243-60792DE4D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33566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953C0-3C60-DE90-6AE4-80238EE9F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630A47-8306-03E7-DEA3-C5B2D822F0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C997B2-6526-6095-6C1C-BB99EDD6B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83726-31CE-441D-0117-94855E910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3E386-759E-49A5-4867-BE739C90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8110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7F3FD-C80C-9F96-C17B-7960638FF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97C3FF-98E7-C511-9AC8-E69B7BC0A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9116C-5DC7-95E9-3161-331D9C6470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C8595-5BAB-5A86-A8AB-5D9F346F0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FC399-CA09-480B-25E7-AB80001A8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09830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EBCBF-A1D7-F360-B08E-B5CF6B09A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39FD0-BF59-F813-1BEA-0148BE52A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AB6F67-6D42-5D00-49A0-9F3AB2DF06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D9F05-3EE6-3096-78DE-F50B65900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A827E-091E-4F89-2835-983750DE2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A0131D-A6E6-870B-A962-5C3E4EAE4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94305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35ABD-7AF6-B069-C397-D34C3597D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C1816-6869-E11C-D58D-612BC410B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59EC3D-6313-AA55-4982-D90D740D65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D98D39-44C8-5476-D7FF-66B7785598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73D1B4-FDD0-9572-ACD3-181100A12A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C0FA4A-8DB9-F743-2C75-E140E0136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553811-3D8D-74A6-5750-5BE88ED92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B9FF5-AF5D-21BF-271B-A46C2EAFA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48104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339B2-7C46-93A5-82B5-83BBFD506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B00C97-C43F-0E0D-8CA9-E11F228EEA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A785F3-BFAB-415F-31B4-9D715440A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E3C60E-7F1C-668A-83B8-2BBF29484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59493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3DF954-F1EE-F3F7-C5D4-74F65A056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791E41-C878-C11D-A1D3-DBCA98D1C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F9E4F4-5EC9-0FA9-B1A8-F2539E5C8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28638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F3DEC-8851-552E-D31D-07275E807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0F801-5F72-D00D-1BBD-641239B77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137F7-7687-E198-0FAB-520C41CD8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03D4E8-B674-589E-9832-16AF3CCFF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9791FC-871E-013F-AEC4-CAAE63C0F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A16010-8A81-BDF7-BC8C-43A2BC6A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74837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84AED-CA10-B8D1-0CF8-35F771ED7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CBE638-F97A-4254-EE08-D660A9F102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06AE0-5BC9-8693-41B2-93183BFA8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F6FE73-B9B8-68FD-56BA-983E23DA9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5854D-5697-BB04-02B1-562B91AE1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A1AFD8-C718-BD0B-3940-3D1E67BC0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8930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3CF9ED-F888-C964-050A-6F2391D1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C1159A-8E61-9D1A-0C84-1F83028E7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DB12E-31D4-3F89-B287-C5BA0099F0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06C45-F25E-4820-9C7B-69B9744BD5A1}" type="datetimeFigureOut">
              <a:rPr lang="en-ID" smtClean="0"/>
              <a:t>10/12/2023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9D9D2-3F18-BD0D-51FD-02306810F3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009C0-6172-7555-4B7E-BDA29DFA43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A9581-4F6F-4951-A083-B4FC2A063C3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35858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75488-1A2F-4FAC-6670-9E00220C83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CDD5A3-F884-0438-1A2C-AFF7971703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Picture 4" descr="A close up of a white paper&#10;&#10;Description automatically generated">
            <a:extLst>
              <a:ext uri="{FF2B5EF4-FFF2-40B4-BE49-F238E27FC236}">
                <a16:creationId xmlns:a16="http://schemas.microsoft.com/office/drawing/2014/main" id="{C82EDC2D-0170-5F6B-1376-6B646961B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984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CEAF5-517F-784B-54BD-79EC166DC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B4C19327-9CC1-512A-9E15-1D458C460D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04501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426BA-75DB-049D-1893-85BF1F3CE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black rectangular object with text&#10;&#10;Description automatically generated">
            <a:extLst>
              <a:ext uri="{FF2B5EF4-FFF2-40B4-BE49-F238E27FC236}">
                <a16:creationId xmlns:a16="http://schemas.microsoft.com/office/drawing/2014/main" id="{9D27150F-F171-838B-4967-3364205795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13925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EB954-0583-70D3-E5C4-8D69D2915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black and white page with text and black text&#10;&#10;Description automatically generated">
            <a:extLst>
              <a:ext uri="{FF2B5EF4-FFF2-40B4-BE49-F238E27FC236}">
                <a16:creationId xmlns:a16="http://schemas.microsoft.com/office/drawing/2014/main" id="{7F2515F2-E11E-4FE0-4CC5-6B2336FE69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42005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3459F-E412-CDA0-A5DD-8610FE453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black and white text with black text&#10;&#10;Description automatically generated">
            <a:extLst>
              <a:ext uri="{FF2B5EF4-FFF2-40B4-BE49-F238E27FC236}">
                <a16:creationId xmlns:a16="http://schemas.microsoft.com/office/drawing/2014/main" id="{9359679F-96F4-1EA6-E1E9-754A1977C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5116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B3825-B39C-162C-5C29-C9D3DC957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0F2CAC13-8400-AC1E-FF21-05DCE9DFB9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86315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6DE2-841F-A4B3-159C-1CBBEC63F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black and white checklist with black text&#10;&#10;Description automatically generated">
            <a:extLst>
              <a:ext uri="{FF2B5EF4-FFF2-40B4-BE49-F238E27FC236}">
                <a16:creationId xmlns:a16="http://schemas.microsoft.com/office/drawing/2014/main" id="{92023D9A-B2B7-8D02-14FF-092040AF93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120567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CCF43-676C-8AE2-85F6-419CB8F10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58252F36-DE70-A286-4466-BB2FAAC0E3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837461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C82CC-79EE-0675-2F40-391F77360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3E879808-BE59-5B42-CD36-180F7B2668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550961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E89E9-A0D5-F5A6-6F4E-6E0A1646F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black and white background with text&#10;&#10;Description automatically generated with medium confidence">
            <a:extLst>
              <a:ext uri="{FF2B5EF4-FFF2-40B4-BE49-F238E27FC236}">
                <a16:creationId xmlns:a16="http://schemas.microsoft.com/office/drawing/2014/main" id="{01C37CDA-68E2-AD40-B0AC-FB2ED2C7FB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409555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3A6E4-CB82-3D4C-431B-D454642F9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black and white text on a white background&#10;&#10;Description automatically generated">
            <a:extLst>
              <a:ext uri="{FF2B5EF4-FFF2-40B4-BE49-F238E27FC236}">
                <a16:creationId xmlns:a16="http://schemas.microsoft.com/office/drawing/2014/main" id="{DD7E990D-FA8B-605B-D982-001290380D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63600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D3AF4-DE70-3325-9CAF-B9DFC6D73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7" name="Content Placeholder 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32C9D1C3-6F44-16AF-DB50-E9EEE46F78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085329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B715E-E50E-0C51-4ECA-B12226054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black and white image of a swirly object&#10;&#10;Description automatically generated">
            <a:extLst>
              <a:ext uri="{FF2B5EF4-FFF2-40B4-BE49-F238E27FC236}">
                <a16:creationId xmlns:a16="http://schemas.microsoft.com/office/drawing/2014/main" id="{278D3066-BA1E-92DE-D134-AD5F5D4EC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68766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022BE-5E57-30B6-E3A9-355F52B0E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group of people looking at their phones&#10;&#10;Description automatically generated">
            <a:extLst>
              <a:ext uri="{FF2B5EF4-FFF2-40B4-BE49-F238E27FC236}">
                <a16:creationId xmlns:a16="http://schemas.microsoft.com/office/drawing/2014/main" id="{C1E96613-2283-5C2A-F85E-FD0DD1C679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24015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86C16-DE3B-4619-7DE5-806EC0E7A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9ABD8AF8-617D-D553-CB61-3A478E9CAA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60260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C27D2-E865-6825-E41A-BB93B3294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diagram of steps to a data cleaning&#10;&#10;Description automatically generated">
            <a:extLst>
              <a:ext uri="{FF2B5EF4-FFF2-40B4-BE49-F238E27FC236}">
                <a16:creationId xmlns:a16="http://schemas.microsoft.com/office/drawing/2014/main" id="{4CAB335A-203D-4238-5CE8-87B4E03E4A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84439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C605D-428D-8C38-D622-158907663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E60FB6DD-A9D9-D63B-7363-DA2518D42E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81017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AC6AC-D017-C6F4-8948-939B78B5E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14E7413D-EB10-F221-779B-68C677373A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77398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65430-8260-5F6B-73C0-0F1289F96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FAAD1B35-E4A9-816A-4265-0D5AFC32B8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2511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C6092-E7DF-7961-7C4F-232BEB9EF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5" name="Content Placeholder 4" descr="A close up of a white background&#10;&#10;Description automatically generated">
            <a:extLst>
              <a:ext uri="{FF2B5EF4-FFF2-40B4-BE49-F238E27FC236}">
                <a16:creationId xmlns:a16="http://schemas.microsoft.com/office/drawing/2014/main" id="{36B2570E-589F-5EE4-EB84-3A927A4C8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35028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NATHANAEL DECIANO SUGIHARTO</dc:creator>
  <cp:lastModifiedBy>NATHANAEL DECIANO SUGIHARTO</cp:lastModifiedBy>
  <cp:revision>1</cp:revision>
  <dcterms:created xsi:type="dcterms:W3CDTF">2023-12-10T09:54:29Z</dcterms:created>
  <dcterms:modified xsi:type="dcterms:W3CDTF">2023-12-10T09:59:58Z</dcterms:modified>
</cp:coreProperties>
</file>

<file path=docProps/thumbnail.jpeg>
</file>